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7" y="1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568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078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924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384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194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10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067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766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876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96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09115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044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27385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2973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1844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4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6871A-1647-41D4-8691-FD7DAF106B2B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B96D7DF-C89A-4425-83D8-BFBF8B025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54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65EF2-2FFC-43FF-A793-440E5A60B9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Eco Committee Assembly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2FC1EC-D964-4EE9-A510-C1E749B8A4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4385" y="4957482"/>
            <a:ext cx="1669003" cy="1756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237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40BEE-3C7B-4811-93DA-8CFAA8F2B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5983442" cy="1320800"/>
          </a:xfrm>
        </p:spPr>
        <p:txBody>
          <a:bodyPr/>
          <a:lstStyle/>
          <a:p>
            <a:pPr algn="ctr"/>
            <a:r>
              <a:rPr lang="en-GB" sz="4000" dirty="0"/>
              <a:t>Hello and welcome to our assembly!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6C4DCA-BEF3-42E3-8B41-4D59E6C396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723466" cy="4329858"/>
          </a:xfrm>
        </p:spPr>
        <p:txBody>
          <a:bodyPr>
            <a:normAutofit/>
          </a:bodyPr>
          <a:lstStyle/>
          <a:p>
            <a:r>
              <a:rPr lang="en-GB" sz="2400" dirty="0"/>
              <a:t>We are the Eco Warriors for Gateway this year!</a:t>
            </a:r>
          </a:p>
          <a:p>
            <a:r>
              <a:rPr lang="en-GB" sz="2400" dirty="0"/>
              <a:t>We have lots of exciting projects planned to help make our school more environmentally friendly.</a:t>
            </a:r>
          </a:p>
          <a:p>
            <a:r>
              <a:rPr lang="en-GB" sz="2400" dirty="0"/>
              <a:t>First, we will tell you about our Eco Code.</a:t>
            </a:r>
          </a:p>
          <a:p>
            <a:r>
              <a:rPr lang="en-GB" sz="2400" dirty="0"/>
              <a:t>It’s a simple set of rules to help us be more eco friendly. They will be up in our classrooms to help remind us.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5D58E1-9F98-41D4-A95B-5DBCBFA52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9125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034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60D1408-8172-4EF9-A944-8126E4D26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5335"/>
            <a:ext cx="9481436" cy="6873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157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A31AC-B01A-4663-B299-20E77E05C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70965"/>
          </a:xfrm>
        </p:spPr>
        <p:txBody>
          <a:bodyPr/>
          <a:lstStyle/>
          <a:p>
            <a:pPr algn="ctr"/>
            <a:r>
              <a:rPr lang="en-GB" dirty="0"/>
              <a:t>Our Eco Projects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F45B0-EA1F-42BA-A5AB-1F3CAF71CE6A}"/>
              </a:ext>
            </a:extLst>
          </p:cNvPr>
          <p:cNvSpPr txBox="1">
            <a:spLocks/>
          </p:cNvSpPr>
          <p:nvPr/>
        </p:nvSpPr>
        <p:spPr>
          <a:xfrm>
            <a:off x="677334" y="1488613"/>
            <a:ext cx="8870078" cy="467014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This year we are working on three areas: </a:t>
            </a: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</a:rPr>
              <a:t>Biodiversity, Litter and School Grounds.</a:t>
            </a:r>
          </a:p>
          <a:p>
            <a:r>
              <a:rPr lang="en-GB" sz="2800" b="1" dirty="0">
                <a:solidFill>
                  <a:srgbClr val="00B050"/>
                </a:solidFill>
              </a:rPr>
              <a:t>Biodiversity</a:t>
            </a:r>
            <a:r>
              <a:rPr lang="en-GB" sz="2800" dirty="0"/>
              <a:t> is about improving a variety of habitats and homes for animals, birds and insects.</a:t>
            </a:r>
          </a:p>
          <a:p>
            <a:r>
              <a:rPr lang="en-GB" sz="2800" b="1" dirty="0">
                <a:solidFill>
                  <a:srgbClr val="00B050"/>
                </a:solidFill>
              </a:rPr>
              <a:t>School Grounds </a:t>
            </a:r>
            <a:r>
              <a:rPr lang="en-GB" sz="2800" dirty="0"/>
              <a:t>is about making the school grounds even better for wildlife, plants and learning outdoors.</a:t>
            </a:r>
          </a:p>
          <a:p>
            <a:r>
              <a:rPr lang="en-GB" sz="2800" b="1" dirty="0">
                <a:solidFill>
                  <a:srgbClr val="00B050"/>
                </a:solidFill>
              </a:rPr>
              <a:t>Litter</a:t>
            </a:r>
            <a:r>
              <a:rPr lang="en-GB" sz="2800" dirty="0"/>
              <a:t> is about reducing waste and making sure our local area is clean and safe for animals, birds and insects.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1211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CB618-E0D1-480A-8B73-52AFCA699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15153"/>
            <a:ext cx="8596668" cy="726141"/>
          </a:xfrm>
        </p:spPr>
        <p:txBody>
          <a:bodyPr/>
          <a:lstStyle/>
          <a:p>
            <a:pPr algn="ctr"/>
            <a:r>
              <a:rPr lang="en-GB" dirty="0"/>
              <a:t>The Big Birdwatch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153725-D36F-476E-8B43-B46BE21EB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530" y="4527177"/>
            <a:ext cx="3374317" cy="2259105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4771951-B0E4-463F-980C-E315883A50E4}"/>
              </a:ext>
            </a:extLst>
          </p:cNvPr>
          <p:cNvSpPr txBox="1">
            <a:spLocks/>
          </p:cNvSpPr>
          <p:nvPr/>
        </p:nvSpPr>
        <p:spPr>
          <a:xfrm>
            <a:off x="385482" y="941294"/>
            <a:ext cx="9161930" cy="5593977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We are taking part in the Big School Birdwatch this year.</a:t>
            </a:r>
          </a:p>
          <a:p>
            <a:r>
              <a:rPr lang="en-GB" sz="2800" dirty="0"/>
              <a:t>You will spend some time outside with your class, looking out for birds in the school grounds. </a:t>
            </a:r>
          </a:p>
          <a:p>
            <a:r>
              <a:rPr lang="en-GB" sz="2800" dirty="0"/>
              <a:t>You will record the results and then give them to the Eco Committee. </a:t>
            </a:r>
          </a:p>
          <a:p>
            <a:r>
              <a:rPr lang="en-GB" sz="2800" dirty="0"/>
              <a:t>You need to count between 12</a:t>
            </a:r>
            <a:r>
              <a:rPr lang="en-GB" sz="2800" baseline="30000" dirty="0"/>
              <a:t>th</a:t>
            </a:r>
            <a:r>
              <a:rPr lang="en-GB" sz="2800" dirty="0"/>
              <a:t> January and 13</a:t>
            </a:r>
            <a:r>
              <a:rPr lang="en-GB" sz="2800" baseline="30000" dirty="0"/>
              <a:t>th</a:t>
            </a:r>
            <a:r>
              <a:rPr lang="en-GB" sz="2800" dirty="0"/>
              <a:t> February.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400" dirty="0"/>
          </a:p>
          <a:p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4011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5EA6-81EB-45B1-9A69-908B2DF6F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039A95-1449-4874-9380-E85ADB903D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48000"/>
            <a:ext cx="12192000" cy="6001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656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2653D-08EC-44FA-9A4C-930D0F700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17176"/>
          </a:xfrm>
        </p:spPr>
        <p:txBody>
          <a:bodyPr/>
          <a:lstStyle/>
          <a:p>
            <a:pPr algn="ctr"/>
            <a:r>
              <a:rPr lang="en-GB" dirty="0"/>
              <a:t>Litter Monitors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478816-2B8A-4932-9438-65E7859D7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43319"/>
            <a:ext cx="8596668" cy="4598044"/>
          </a:xfrm>
        </p:spPr>
        <p:txBody>
          <a:bodyPr>
            <a:normAutofit/>
          </a:bodyPr>
          <a:lstStyle/>
          <a:p>
            <a:r>
              <a:rPr lang="en-GB" sz="2400" dirty="0"/>
              <a:t>We would like to create some Litter Monitors, who look after the playgrounds and classrooms to make sure there is no litter!</a:t>
            </a:r>
          </a:p>
          <a:p>
            <a:r>
              <a:rPr lang="en-GB" sz="2400" dirty="0"/>
              <a:t>Please let your class Eco Warrior know if you are interested. </a:t>
            </a:r>
          </a:p>
        </p:txBody>
      </p:sp>
    </p:spTree>
    <p:extLst>
      <p:ext uri="{BB962C8B-B14F-4D97-AF65-F5344CB8AC3E}">
        <p14:creationId xmlns:p14="http://schemas.microsoft.com/office/powerpoint/2010/main" val="1618166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2653D-08EC-44FA-9A4C-930D0F700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17176"/>
          </a:xfrm>
        </p:spPr>
        <p:txBody>
          <a:bodyPr/>
          <a:lstStyle/>
          <a:p>
            <a:pPr algn="ctr"/>
            <a:r>
              <a:rPr lang="en-GB" dirty="0"/>
              <a:t>Thank you!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478816-2B8A-4932-9438-65E7859D7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43319"/>
            <a:ext cx="8596668" cy="4598044"/>
          </a:xfrm>
        </p:spPr>
        <p:txBody>
          <a:bodyPr>
            <a:normAutofit/>
          </a:bodyPr>
          <a:lstStyle/>
          <a:p>
            <a:r>
              <a:rPr lang="en-GB" sz="2400" dirty="0"/>
              <a:t>Thank you for listening to our assembly.</a:t>
            </a:r>
          </a:p>
          <a:p>
            <a:r>
              <a:rPr lang="en-GB" sz="2400" dirty="0"/>
              <a:t>Any questions? </a:t>
            </a:r>
          </a:p>
        </p:txBody>
      </p:sp>
    </p:spTree>
    <p:extLst>
      <p:ext uri="{BB962C8B-B14F-4D97-AF65-F5344CB8AC3E}">
        <p14:creationId xmlns:p14="http://schemas.microsoft.com/office/powerpoint/2010/main" val="336114446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71</TotalTime>
  <Words>260</Words>
  <Application>Microsoft Office PowerPoint</Application>
  <PresentationFormat>Widescreen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Facet</vt:lpstr>
      <vt:lpstr>Eco Committee Assembly</vt:lpstr>
      <vt:lpstr>Hello and welcome to our assembly!</vt:lpstr>
      <vt:lpstr>PowerPoint Presentation</vt:lpstr>
      <vt:lpstr>Our Eco Projects</vt:lpstr>
      <vt:lpstr>The Big Birdwatch</vt:lpstr>
      <vt:lpstr>PowerPoint Presentation</vt:lpstr>
      <vt:lpstr>Litter Monitors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 Committee Assembly</dc:title>
  <dc:creator>Rebecca Barnes</dc:creator>
  <cp:lastModifiedBy>Rebecca Barnes</cp:lastModifiedBy>
  <cp:revision>10</cp:revision>
  <dcterms:created xsi:type="dcterms:W3CDTF">2026-01-06T08:56:30Z</dcterms:created>
  <dcterms:modified xsi:type="dcterms:W3CDTF">2026-01-08T12:24:47Z</dcterms:modified>
</cp:coreProperties>
</file>